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87" autoAdjust="0"/>
  </p:normalViewPr>
  <p:slideViewPr>
    <p:cSldViewPr snapToGrid="0">
      <p:cViewPr varScale="1">
        <p:scale>
          <a:sx n="77" d="100"/>
          <a:sy n="77" d="100"/>
        </p:scale>
        <p:origin x="216" y="9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a:t>
            </a:r>
            <a:r>
              <a:rPr lang="en-US" baseline="0" dirty="0" smtClean="0"/>
              <a:t>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hyperlink" Target="https://docs.chef.io/chef_search.html#search-indexes"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GL: </a:t>
            </a:r>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GL: </a:t>
            </a:r>
            <a:r>
              <a:rPr lang="en-US" dirty="0" smtClean="0"/>
              <a:t>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smtClean="0"/>
              <a:t>GL: </a:t>
            </a:r>
            <a:r>
              <a:rPr lang="en-US" dirty="0"/>
              <a:t>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GL: </a:t>
            </a:r>
            <a:r>
              <a:rPr lang="en-US" dirty="0" smtClean="0"/>
              <a:t>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17329</TotalTime>
  <Words>3611</Words>
  <Application>Microsoft Macintosh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GL: Dynamic Web Load Balancer</vt:lpstr>
      <vt:lpstr>GL: Showing node1 Cloud Attributes</vt:lpstr>
      <vt:lpstr>GL: Showing node3 Cloud Attributes</vt:lpstr>
      <vt:lpstr>GL: Remove the Hard-coded Members</vt:lpstr>
      <vt:lpstr>GL: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2092</cp:revision>
  <cp:lastPrinted>2015-02-07T23:49:10Z</cp:lastPrinted>
  <dcterms:created xsi:type="dcterms:W3CDTF">2012-09-13T17:36:07Z</dcterms:created>
  <dcterms:modified xsi:type="dcterms:W3CDTF">2016-02-22T22:53:15Z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